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Oswald" panose="00000500000000000000" pitchFamily="2" charset="0"/>
      <p:regular r:id="rId3"/>
    </p:embeddedFont>
    <p:embeddedFont>
      <p:font typeface="Oswald Bold" panose="00000800000000000000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914" y="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76957" y="-50752"/>
            <a:ext cx="18384291" cy="1347960"/>
            <a:chOff x="0" y="0"/>
            <a:chExt cx="4660596" cy="34172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660596" cy="341721"/>
            </a:xfrm>
            <a:custGeom>
              <a:avLst/>
              <a:gdLst/>
              <a:ahLst/>
              <a:cxnLst/>
              <a:rect l="l" t="t" r="r" b="b"/>
              <a:pathLst>
                <a:path w="4660596" h="341721">
                  <a:moveTo>
                    <a:pt x="0" y="0"/>
                  </a:moveTo>
                  <a:lnTo>
                    <a:pt x="4660596" y="0"/>
                  </a:lnTo>
                  <a:lnTo>
                    <a:pt x="4660596" y="341721"/>
                  </a:lnTo>
                  <a:lnTo>
                    <a:pt x="0" y="341721"/>
                  </a:lnTo>
                  <a:close/>
                </a:path>
              </a:pathLst>
            </a:custGeom>
            <a:solidFill>
              <a:srgbClr val="E5DDD0">
                <a:alpha val="42745"/>
              </a:srgbClr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660596" cy="379821"/>
            </a:xfrm>
            <a:prstGeom prst="rect">
              <a:avLst/>
            </a:prstGeom>
          </p:spPr>
          <p:txBody>
            <a:bodyPr lIns="35624" tIns="35624" rIns="35624" bIns="35624" rtlCol="0" anchor="ctr"/>
            <a:lstStyle/>
            <a:p>
              <a:pPr algn="ctr">
                <a:lnSpc>
                  <a:spcPts val="2952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37956" y="3074748"/>
            <a:ext cx="7873709" cy="2236857"/>
            <a:chOff x="0" y="0"/>
            <a:chExt cx="1982263" cy="56314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982263" cy="563145"/>
            </a:xfrm>
            <a:custGeom>
              <a:avLst/>
              <a:gdLst/>
              <a:ahLst/>
              <a:cxnLst/>
              <a:rect l="l" t="t" r="r" b="b"/>
              <a:pathLst>
                <a:path w="1982263" h="563145">
                  <a:moveTo>
                    <a:pt x="0" y="0"/>
                  </a:moveTo>
                  <a:lnTo>
                    <a:pt x="1982263" y="0"/>
                  </a:lnTo>
                  <a:lnTo>
                    <a:pt x="1982263" y="563145"/>
                  </a:lnTo>
                  <a:lnTo>
                    <a:pt x="0" y="563145"/>
                  </a:lnTo>
                  <a:close/>
                </a:path>
              </a:pathLst>
            </a:custGeom>
            <a:solidFill>
              <a:srgbClr val="EFEDEE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1982263" cy="610770"/>
            </a:xfrm>
            <a:prstGeom prst="rect">
              <a:avLst/>
            </a:prstGeom>
          </p:spPr>
          <p:txBody>
            <a:bodyPr lIns="53144" tIns="53144" rIns="53144" bIns="53144" rtlCol="0" anchor="ctr"/>
            <a:lstStyle/>
            <a:p>
              <a:pPr algn="ctr">
                <a:lnSpc>
                  <a:spcPts val="3372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237956" y="2840514"/>
            <a:ext cx="7873709" cy="657510"/>
            <a:chOff x="0" y="0"/>
            <a:chExt cx="1982263" cy="165533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982263" cy="165533"/>
            </a:xfrm>
            <a:custGeom>
              <a:avLst/>
              <a:gdLst/>
              <a:ahLst/>
              <a:cxnLst/>
              <a:rect l="l" t="t" r="r" b="b"/>
              <a:pathLst>
                <a:path w="1982263" h="165533">
                  <a:moveTo>
                    <a:pt x="0" y="0"/>
                  </a:moveTo>
                  <a:lnTo>
                    <a:pt x="1982263" y="0"/>
                  </a:lnTo>
                  <a:lnTo>
                    <a:pt x="1982263" y="165533"/>
                  </a:lnTo>
                  <a:lnTo>
                    <a:pt x="0" y="165533"/>
                  </a:lnTo>
                  <a:close/>
                </a:path>
              </a:pathLst>
            </a:custGeom>
            <a:solidFill>
              <a:srgbClr val="96C03F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9525"/>
              <a:ext cx="1982263" cy="17505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476"/>
                </a:lnSpc>
              </a:pPr>
              <a:r>
                <a:rPr lang="en-US" sz="1950">
                  <a:solidFill>
                    <a:srgbClr val="FBFAFB"/>
                  </a:solidFill>
                  <a:latin typeface="Oswald"/>
                  <a:ea typeface="Oswald"/>
                  <a:cs typeface="Oswald"/>
                  <a:sym typeface="Oswald"/>
                </a:rPr>
                <a:t>Introdução</a:t>
              </a:r>
            </a:p>
          </p:txBody>
        </p:sp>
      </p:grpSp>
      <p:sp>
        <p:nvSpPr>
          <p:cNvPr id="12" name="Freeform 12"/>
          <p:cNvSpPr/>
          <p:nvPr/>
        </p:nvSpPr>
        <p:spPr>
          <a:xfrm>
            <a:off x="383272" y="2895330"/>
            <a:ext cx="602694" cy="602694"/>
          </a:xfrm>
          <a:custGeom>
            <a:avLst/>
            <a:gdLst/>
            <a:ahLst/>
            <a:cxnLst/>
            <a:rect l="l" t="t" r="r" b="b"/>
            <a:pathLst>
              <a:path w="803592" h="803592">
                <a:moveTo>
                  <a:pt x="0" y="0"/>
                </a:moveTo>
                <a:lnTo>
                  <a:pt x="803592" y="0"/>
                </a:lnTo>
                <a:lnTo>
                  <a:pt x="803592" y="803592"/>
                </a:lnTo>
                <a:lnTo>
                  <a:pt x="0" y="8035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3"/>
          <p:cNvGrpSpPr/>
          <p:nvPr/>
        </p:nvGrpSpPr>
        <p:grpSpPr>
          <a:xfrm>
            <a:off x="221850" y="5311605"/>
            <a:ext cx="7873709" cy="657510"/>
            <a:chOff x="0" y="0"/>
            <a:chExt cx="1982263" cy="16553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982263" cy="165533"/>
            </a:xfrm>
            <a:custGeom>
              <a:avLst/>
              <a:gdLst/>
              <a:ahLst/>
              <a:cxnLst/>
              <a:rect l="l" t="t" r="r" b="b"/>
              <a:pathLst>
                <a:path w="1982263" h="165533">
                  <a:moveTo>
                    <a:pt x="0" y="0"/>
                  </a:moveTo>
                  <a:lnTo>
                    <a:pt x="1982263" y="0"/>
                  </a:lnTo>
                  <a:lnTo>
                    <a:pt x="1982263" y="165533"/>
                  </a:lnTo>
                  <a:lnTo>
                    <a:pt x="0" y="165533"/>
                  </a:lnTo>
                  <a:close/>
                </a:path>
              </a:pathLst>
            </a:custGeom>
            <a:solidFill>
              <a:srgbClr val="96C03F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9525"/>
              <a:ext cx="1982263" cy="17505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476"/>
                </a:lnSpc>
              </a:pPr>
              <a:r>
                <a:rPr lang="en-US" sz="1950">
                  <a:solidFill>
                    <a:srgbClr val="FBFAFB"/>
                  </a:solidFill>
                  <a:latin typeface="Oswald"/>
                  <a:ea typeface="Oswald"/>
                  <a:cs typeface="Oswald"/>
                  <a:sym typeface="Oswald"/>
                </a:rPr>
                <a:t>Objetivo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21850" y="5965447"/>
            <a:ext cx="7873709" cy="960355"/>
            <a:chOff x="0" y="0"/>
            <a:chExt cx="1982263" cy="24177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982263" cy="241776"/>
            </a:xfrm>
            <a:custGeom>
              <a:avLst/>
              <a:gdLst/>
              <a:ahLst/>
              <a:cxnLst/>
              <a:rect l="l" t="t" r="r" b="b"/>
              <a:pathLst>
                <a:path w="1982263" h="241776">
                  <a:moveTo>
                    <a:pt x="0" y="0"/>
                  </a:moveTo>
                  <a:lnTo>
                    <a:pt x="1982263" y="0"/>
                  </a:lnTo>
                  <a:lnTo>
                    <a:pt x="1982263" y="241776"/>
                  </a:lnTo>
                  <a:lnTo>
                    <a:pt x="0" y="241776"/>
                  </a:lnTo>
                  <a:close/>
                </a:path>
              </a:pathLst>
            </a:custGeom>
            <a:solidFill>
              <a:srgbClr val="EFEDEE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982263" cy="289401"/>
            </a:xfrm>
            <a:prstGeom prst="rect">
              <a:avLst/>
            </a:prstGeom>
          </p:spPr>
          <p:txBody>
            <a:bodyPr lIns="53144" tIns="53144" rIns="53144" bIns="53144" rtlCol="0" anchor="ctr"/>
            <a:lstStyle/>
            <a:p>
              <a:pPr algn="ctr">
                <a:lnSpc>
                  <a:spcPts val="3372"/>
                </a:lnSpc>
              </a:pPr>
              <a:endParaRPr/>
            </a:p>
          </p:txBody>
        </p:sp>
      </p:grpSp>
      <p:sp>
        <p:nvSpPr>
          <p:cNvPr id="19" name="Freeform 19"/>
          <p:cNvSpPr/>
          <p:nvPr/>
        </p:nvSpPr>
        <p:spPr>
          <a:xfrm>
            <a:off x="7497224" y="5400998"/>
            <a:ext cx="479924" cy="478724"/>
          </a:xfrm>
          <a:custGeom>
            <a:avLst/>
            <a:gdLst/>
            <a:ahLst/>
            <a:cxnLst/>
            <a:rect l="l" t="t" r="r" b="b"/>
            <a:pathLst>
              <a:path w="639899" h="638299">
                <a:moveTo>
                  <a:pt x="0" y="0"/>
                </a:moveTo>
                <a:lnTo>
                  <a:pt x="639899" y="0"/>
                </a:lnTo>
                <a:lnTo>
                  <a:pt x="639899" y="638299"/>
                </a:lnTo>
                <a:lnTo>
                  <a:pt x="0" y="6382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20" name="Group 20"/>
          <p:cNvGrpSpPr/>
          <p:nvPr/>
        </p:nvGrpSpPr>
        <p:grpSpPr>
          <a:xfrm>
            <a:off x="221850" y="6925803"/>
            <a:ext cx="7873709" cy="657510"/>
            <a:chOff x="0" y="0"/>
            <a:chExt cx="1982263" cy="16553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982263" cy="165533"/>
            </a:xfrm>
            <a:custGeom>
              <a:avLst/>
              <a:gdLst/>
              <a:ahLst/>
              <a:cxnLst/>
              <a:rect l="l" t="t" r="r" b="b"/>
              <a:pathLst>
                <a:path w="1982263" h="165533">
                  <a:moveTo>
                    <a:pt x="0" y="0"/>
                  </a:moveTo>
                  <a:lnTo>
                    <a:pt x="1982263" y="0"/>
                  </a:lnTo>
                  <a:lnTo>
                    <a:pt x="1982263" y="165533"/>
                  </a:lnTo>
                  <a:lnTo>
                    <a:pt x="0" y="165533"/>
                  </a:lnTo>
                  <a:close/>
                </a:path>
              </a:pathLst>
            </a:custGeom>
            <a:solidFill>
              <a:srgbClr val="96C03F"/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9525"/>
              <a:ext cx="1982263" cy="17505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476"/>
                </a:lnSpc>
              </a:pPr>
              <a:r>
                <a:rPr lang="en-US" sz="1950">
                  <a:solidFill>
                    <a:srgbClr val="FBFAFB"/>
                  </a:solidFill>
                  <a:latin typeface="Oswald"/>
                  <a:ea typeface="Oswald"/>
                  <a:cs typeface="Oswald"/>
                  <a:sym typeface="Oswald"/>
                </a:rPr>
                <a:t>Metodologia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221850" y="7573955"/>
            <a:ext cx="7873709" cy="2399182"/>
            <a:chOff x="0" y="0"/>
            <a:chExt cx="1982263" cy="60401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982263" cy="604011"/>
            </a:xfrm>
            <a:custGeom>
              <a:avLst/>
              <a:gdLst/>
              <a:ahLst/>
              <a:cxnLst/>
              <a:rect l="l" t="t" r="r" b="b"/>
              <a:pathLst>
                <a:path w="1982263" h="604011">
                  <a:moveTo>
                    <a:pt x="0" y="0"/>
                  </a:moveTo>
                  <a:lnTo>
                    <a:pt x="1982263" y="0"/>
                  </a:lnTo>
                  <a:lnTo>
                    <a:pt x="1982263" y="604011"/>
                  </a:lnTo>
                  <a:lnTo>
                    <a:pt x="0" y="604011"/>
                  </a:lnTo>
                  <a:close/>
                </a:path>
              </a:pathLst>
            </a:custGeom>
            <a:solidFill>
              <a:srgbClr val="EFEDEE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47625"/>
              <a:ext cx="1982263" cy="651636"/>
            </a:xfrm>
            <a:prstGeom prst="rect">
              <a:avLst/>
            </a:prstGeom>
          </p:spPr>
          <p:txBody>
            <a:bodyPr lIns="53144" tIns="53144" rIns="53144" bIns="53144" rtlCol="0" anchor="ctr"/>
            <a:lstStyle/>
            <a:p>
              <a:pPr algn="ctr">
                <a:lnSpc>
                  <a:spcPts val="3372"/>
                </a:lnSpc>
              </a:pPr>
              <a:endParaRPr/>
            </a:p>
          </p:txBody>
        </p:sp>
      </p:grpSp>
      <p:sp>
        <p:nvSpPr>
          <p:cNvPr id="26" name="Freeform 26"/>
          <p:cNvSpPr/>
          <p:nvPr/>
        </p:nvSpPr>
        <p:spPr>
          <a:xfrm>
            <a:off x="405989" y="6985756"/>
            <a:ext cx="557260" cy="557260"/>
          </a:xfrm>
          <a:custGeom>
            <a:avLst/>
            <a:gdLst/>
            <a:ahLst/>
            <a:cxnLst/>
            <a:rect l="l" t="t" r="r" b="b"/>
            <a:pathLst>
              <a:path w="743013" h="743013">
                <a:moveTo>
                  <a:pt x="0" y="0"/>
                </a:moveTo>
                <a:lnTo>
                  <a:pt x="743013" y="0"/>
                </a:lnTo>
                <a:lnTo>
                  <a:pt x="743013" y="743012"/>
                </a:lnTo>
                <a:lnTo>
                  <a:pt x="0" y="74301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16581241" y="301321"/>
            <a:ext cx="1272365" cy="780750"/>
          </a:xfrm>
          <a:custGeom>
            <a:avLst/>
            <a:gdLst/>
            <a:ahLst/>
            <a:cxnLst/>
            <a:rect l="l" t="t" r="r" b="b"/>
            <a:pathLst>
              <a:path w="2138840" h="1250532">
                <a:moveTo>
                  <a:pt x="0" y="0"/>
                </a:moveTo>
                <a:lnTo>
                  <a:pt x="2138840" y="0"/>
                </a:lnTo>
                <a:lnTo>
                  <a:pt x="2138840" y="1250531"/>
                </a:lnTo>
                <a:lnTo>
                  <a:pt x="0" y="125053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  <p:grpSp>
        <p:nvGrpSpPr>
          <p:cNvPr id="29" name="Group 29"/>
          <p:cNvGrpSpPr/>
          <p:nvPr/>
        </p:nvGrpSpPr>
        <p:grpSpPr>
          <a:xfrm>
            <a:off x="8585286" y="6628988"/>
            <a:ext cx="9385033" cy="635398"/>
            <a:chOff x="0" y="0"/>
            <a:chExt cx="2278735" cy="154278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2278735" cy="154278"/>
            </a:xfrm>
            <a:custGeom>
              <a:avLst/>
              <a:gdLst/>
              <a:ahLst/>
              <a:cxnLst/>
              <a:rect l="l" t="t" r="r" b="b"/>
              <a:pathLst>
                <a:path w="2278735" h="154278">
                  <a:moveTo>
                    <a:pt x="0" y="0"/>
                  </a:moveTo>
                  <a:lnTo>
                    <a:pt x="2278735" y="0"/>
                  </a:lnTo>
                  <a:lnTo>
                    <a:pt x="2278735" y="154278"/>
                  </a:lnTo>
                  <a:lnTo>
                    <a:pt x="0" y="154278"/>
                  </a:lnTo>
                  <a:close/>
                </a:path>
              </a:pathLst>
            </a:custGeom>
            <a:solidFill>
              <a:srgbClr val="96C03F"/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9525"/>
              <a:ext cx="2278735" cy="16380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476"/>
                </a:lnSpc>
              </a:pPr>
              <a:r>
                <a:rPr lang="en-US" sz="1950">
                  <a:solidFill>
                    <a:srgbClr val="FBFAFB"/>
                  </a:solidFill>
                  <a:latin typeface="Oswald"/>
                  <a:ea typeface="Oswald"/>
                  <a:cs typeface="Oswald"/>
                  <a:sym typeface="Oswald"/>
                </a:rPr>
                <a:t>Considerações Finais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8585286" y="3475912"/>
            <a:ext cx="9471387" cy="3000127"/>
            <a:chOff x="0" y="0"/>
            <a:chExt cx="2299702" cy="728447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2299702" cy="728447"/>
            </a:xfrm>
            <a:custGeom>
              <a:avLst/>
              <a:gdLst/>
              <a:ahLst/>
              <a:cxnLst/>
              <a:rect l="l" t="t" r="r" b="b"/>
              <a:pathLst>
                <a:path w="2299702" h="728447">
                  <a:moveTo>
                    <a:pt x="0" y="0"/>
                  </a:moveTo>
                  <a:lnTo>
                    <a:pt x="2299702" y="0"/>
                  </a:lnTo>
                  <a:lnTo>
                    <a:pt x="2299702" y="728447"/>
                  </a:lnTo>
                  <a:lnTo>
                    <a:pt x="0" y="728447"/>
                  </a:lnTo>
                  <a:close/>
                </a:path>
              </a:pathLst>
            </a:custGeom>
            <a:solidFill>
              <a:srgbClr val="FBFAFB"/>
            </a:solidFill>
          </p:spPr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2299702" cy="766547"/>
            </a:xfrm>
            <a:prstGeom prst="rect">
              <a:avLst/>
            </a:prstGeom>
          </p:spPr>
          <p:txBody>
            <a:bodyPr lIns="55104" tIns="55104" rIns="55104" bIns="55104" rtlCol="0" anchor="ctr"/>
            <a:lstStyle/>
            <a:p>
              <a:pPr algn="ctr">
                <a:lnSpc>
                  <a:spcPts val="2729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8585286" y="2840514"/>
            <a:ext cx="9471387" cy="635398"/>
            <a:chOff x="0" y="0"/>
            <a:chExt cx="2299702" cy="154278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2299702" cy="154278"/>
            </a:xfrm>
            <a:custGeom>
              <a:avLst/>
              <a:gdLst/>
              <a:ahLst/>
              <a:cxnLst/>
              <a:rect l="l" t="t" r="r" b="b"/>
              <a:pathLst>
                <a:path w="2299702" h="154278">
                  <a:moveTo>
                    <a:pt x="0" y="0"/>
                  </a:moveTo>
                  <a:lnTo>
                    <a:pt x="2299702" y="0"/>
                  </a:lnTo>
                  <a:lnTo>
                    <a:pt x="2299702" y="154278"/>
                  </a:lnTo>
                  <a:lnTo>
                    <a:pt x="0" y="154278"/>
                  </a:lnTo>
                  <a:close/>
                </a:path>
              </a:pathLst>
            </a:custGeom>
            <a:solidFill>
              <a:srgbClr val="96C03F"/>
            </a:solidFill>
          </p:spPr>
        </p:sp>
        <p:sp>
          <p:nvSpPr>
            <p:cNvPr id="37" name="TextBox 37"/>
            <p:cNvSpPr txBox="1"/>
            <p:nvPr/>
          </p:nvSpPr>
          <p:spPr>
            <a:xfrm>
              <a:off x="0" y="-9525"/>
              <a:ext cx="2299702" cy="16380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476"/>
                </a:lnSpc>
              </a:pPr>
              <a:r>
                <a:rPr lang="en-US" sz="1950">
                  <a:solidFill>
                    <a:srgbClr val="FBFAFB"/>
                  </a:solidFill>
                  <a:latin typeface="Oswald"/>
                  <a:ea typeface="Oswald"/>
                  <a:cs typeface="Oswald"/>
                  <a:sym typeface="Oswald"/>
                </a:rPr>
                <a:t>Resultados</a:t>
              </a:r>
            </a:p>
          </p:txBody>
        </p:sp>
      </p:grpSp>
      <p:sp>
        <p:nvSpPr>
          <p:cNvPr id="38" name="Freeform 38"/>
          <p:cNvSpPr/>
          <p:nvPr/>
        </p:nvSpPr>
        <p:spPr>
          <a:xfrm>
            <a:off x="17069145" y="2878749"/>
            <a:ext cx="784461" cy="558928"/>
          </a:xfrm>
          <a:custGeom>
            <a:avLst/>
            <a:gdLst/>
            <a:ahLst/>
            <a:cxnLst/>
            <a:rect l="l" t="t" r="r" b="b"/>
            <a:pathLst>
              <a:path w="1045948" h="745238">
                <a:moveTo>
                  <a:pt x="0" y="0"/>
                </a:moveTo>
                <a:lnTo>
                  <a:pt x="1045948" y="0"/>
                </a:lnTo>
                <a:lnTo>
                  <a:pt x="1045948" y="745238"/>
                </a:lnTo>
                <a:lnTo>
                  <a:pt x="0" y="74523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85286" y="7264386"/>
            <a:ext cx="9385033" cy="1718262"/>
            <a:chOff x="0" y="0"/>
            <a:chExt cx="2278735" cy="417203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2278735" cy="417203"/>
            </a:xfrm>
            <a:custGeom>
              <a:avLst/>
              <a:gdLst/>
              <a:ahLst/>
              <a:cxnLst/>
              <a:rect l="l" t="t" r="r" b="b"/>
              <a:pathLst>
                <a:path w="2278735" h="417203">
                  <a:moveTo>
                    <a:pt x="0" y="0"/>
                  </a:moveTo>
                  <a:lnTo>
                    <a:pt x="2278735" y="0"/>
                  </a:lnTo>
                  <a:lnTo>
                    <a:pt x="2278735" y="417203"/>
                  </a:lnTo>
                  <a:lnTo>
                    <a:pt x="0" y="417203"/>
                  </a:lnTo>
                  <a:close/>
                </a:path>
              </a:pathLst>
            </a:custGeom>
            <a:solidFill>
              <a:srgbClr val="FBFAFB"/>
            </a:solidFill>
          </p:spPr>
        </p:sp>
        <p:sp>
          <p:nvSpPr>
            <p:cNvPr id="41" name="TextBox 41"/>
            <p:cNvSpPr txBox="1"/>
            <p:nvPr/>
          </p:nvSpPr>
          <p:spPr>
            <a:xfrm>
              <a:off x="0" y="-57150"/>
              <a:ext cx="2278735" cy="474353"/>
            </a:xfrm>
            <a:prstGeom prst="rect">
              <a:avLst/>
            </a:prstGeom>
          </p:spPr>
          <p:txBody>
            <a:bodyPr lIns="55104" tIns="55104" rIns="55104" bIns="55104" rtlCol="0" anchor="ctr"/>
            <a:lstStyle/>
            <a:p>
              <a:pPr algn="ctr">
                <a:lnSpc>
                  <a:spcPts val="3512"/>
                </a:lnSpc>
              </a:pPr>
              <a:endParaRPr/>
            </a:p>
          </p:txBody>
        </p:sp>
      </p:grpSp>
      <p:sp>
        <p:nvSpPr>
          <p:cNvPr id="55" name="Freeform 55"/>
          <p:cNvSpPr/>
          <p:nvPr/>
        </p:nvSpPr>
        <p:spPr>
          <a:xfrm>
            <a:off x="383272" y="2895330"/>
            <a:ext cx="602694" cy="602694"/>
          </a:xfrm>
          <a:custGeom>
            <a:avLst/>
            <a:gdLst/>
            <a:ahLst/>
            <a:cxnLst/>
            <a:rect l="l" t="t" r="r" b="b"/>
            <a:pathLst>
              <a:path w="602694" h="602694">
                <a:moveTo>
                  <a:pt x="0" y="0"/>
                </a:moveTo>
                <a:lnTo>
                  <a:pt x="602694" y="0"/>
                </a:lnTo>
                <a:lnTo>
                  <a:pt x="602694" y="602694"/>
                </a:lnTo>
                <a:lnTo>
                  <a:pt x="0" y="6026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6" name="Freeform 56"/>
          <p:cNvSpPr/>
          <p:nvPr/>
        </p:nvSpPr>
        <p:spPr>
          <a:xfrm>
            <a:off x="7497225" y="5400998"/>
            <a:ext cx="479924" cy="478724"/>
          </a:xfrm>
          <a:custGeom>
            <a:avLst/>
            <a:gdLst/>
            <a:ahLst/>
            <a:cxnLst/>
            <a:rect l="l" t="t" r="r" b="b"/>
            <a:pathLst>
              <a:path w="479924" h="478724">
                <a:moveTo>
                  <a:pt x="0" y="0"/>
                </a:moveTo>
                <a:lnTo>
                  <a:pt x="479924" y="0"/>
                </a:lnTo>
                <a:lnTo>
                  <a:pt x="479924" y="478724"/>
                </a:lnTo>
                <a:lnTo>
                  <a:pt x="0" y="4787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405989" y="6985756"/>
            <a:ext cx="557259" cy="557259"/>
          </a:xfrm>
          <a:custGeom>
            <a:avLst/>
            <a:gdLst/>
            <a:ahLst/>
            <a:cxnLst/>
            <a:rect l="l" t="t" r="r" b="b"/>
            <a:pathLst>
              <a:path w="557259" h="557259">
                <a:moveTo>
                  <a:pt x="0" y="0"/>
                </a:moveTo>
                <a:lnTo>
                  <a:pt x="557260" y="0"/>
                </a:lnTo>
                <a:lnTo>
                  <a:pt x="557260" y="557259"/>
                </a:lnTo>
                <a:lnTo>
                  <a:pt x="0" y="5572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58" name="Group 58"/>
          <p:cNvGrpSpPr/>
          <p:nvPr/>
        </p:nvGrpSpPr>
        <p:grpSpPr>
          <a:xfrm>
            <a:off x="8585286" y="3475912"/>
            <a:ext cx="9471387" cy="3000128"/>
            <a:chOff x="0" y="0"/>
            <a:chExt cx="2299702" cy="728447"/>
          </a:xfrm>
        </p:grpSpPr>
        <p:sp>
          <p:nvSpPr>
            <p:cNvPr id="59" name="Freeform 59"/>
            <p:cNvSpPr/>
            <p:nvPr/>
          </p:nvSpPr>
          <p:spPr>
            <a:xfrm>
              <a:off x="0" y="0"/>
              <a:ext cx="2299702" cy="728447"/>
            </a:xfrm>
            <a:custGeom>
              <a:avLst/>
              <a:gdLst/>
              <a:ahLst/>
              <a:cxnLst/>
              <a:rect l="l" t="t" r="r" b="b"/>
              <a:pathLst>
                <a:path w="2299702" h="728447">
                  <a:moveTo>
                    <a:pt x="0" y="0"/>
                  </a:moveTo>
                  <a:lnTo>
                    <a:pt x="2299702" y="0"/>
                  </a:lnTo>
                  <a:lnTo>
                    <a:pt x="2299702" y="728447"/>
                  </a:lnTo>
                  <a:lnTo>
                    <a:pt x="0" y="728447"/>
                  </a:lnTo>
                  <a:close/>
                </a:path>
              </a:pathLst>
            </a:custGeom>
            <a:solidFill>
              <a:srgbClr val="FBFAFB"/>
            </a:solidFill>
          </p:spPr>
        </p:sp>
        <p:sp>
          <p:nvSpPr>
            <p:cNvPr id="60" name="TextBox 60"/>
            <p:cNvSpPr txBox="1"/>
            <p:nvPr/>
          </p:nvSpPr>
          <p:spPr>
            <a:xfrm>
              <a:off x="0" y="-38100"/>
              <a:ext cx="2299702" cy="766547"/>
            </a:xfrm>
            <a:prstGeom prst="rect">
              <a:avLst/>
            </a:prstGeom>
          </p:spPr>
          <p:txBody>
            <a:bodyPr lIns="55104" tIns="55104" rIns="55104" bIns="55104" rtlCol="0" anchor="ctr"/>
            <a:lstStyle/>
            <a:p>
              <a:pPr algn="ctr">
                <a:lnSpc>
                  <a:spcPts val="2729"/>
                </a:lnSpc>
              </a:pPr>
              <a:endParaRPr/>
            </a:p>
          </p:txBody>
        </p:sp>
      </p:grpSp>
      <p:sp>
        <p:nvSpPr>
          <p:cNvPr id="61" name="Freeform 61"/>
          <p:cNvSpPr/>
          <p:nvPr/>
        </p:nvSpPr>
        <p:spPr>
          <a:xfrm>
            <a:off x="17069145" y="2878749"/>
            <a:ext cx="784461" cy="558929"/>
          </a:xfrm>
          <a:custGeom>
            <a:avLst/>
            <a:gdLst/>
            <a:ahLst/>
            <a:cxnLst/>
            <a:rect l="l" t="t" r="r" b="b"/>
            <a:pathLst>
              <a:path w="784461" h="558929">
                <a:moveTo>
                  <a:pt x="0" y="0"/>
                </a:moveTo>
                <a:lnTo>
                  <a:pt x="784462" y="0"/>
                </a:lnTo>
                <a:lnTo>
                  <a:pt x="784462" y="558928"/>
                </a:lnTo>
                <a:lnTo>
                  <a:pt x="0" y="55892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17069145" y="5915722"/>
            <a:ext cx="784461" cy="558929"/>
          </a:xfrm>
          <a:custGeom>
            <a:avLst/>
            <a:gdLst/>
            <a:ahLst/>
            <a:cxnLst/>
            <a:rect l="l" t="t" r="r" b="b"/>
            <a:pathLst>
              <a:path w="784461" h="558929">
                <a:moveTo>
                  <a:pt x="0" y="0"/>
                </a:moveTo>
                <a:lnTo>
                  <a:pt x="784462" y="0"/>
                </a:lnTo>
                <a:lnTo>
                  <a:pt x="784462" y="558929"/>
                </a:lnTo>
                <a:lnTo>
                  <a:pt x="0" y="55892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>
            <a:off x="17069145" y="5913441"/>
            <a:ext cx="784461" cy="558929"/>
          </a:xfrm>
          <a:custGeom>
            <a:avLst/>
            <a:gdLst/>
            <a:ahLst/>
            <a:cxnLst/>
            <a:rect l="l" t="t" r="r" b="b"/>
            <a:pathLst>
              <a:path w="784461" h="558929">
                <a:moveTo>
                  <a:pt x="0" y="0"/>
                </a:moveTo>
                <a:lnTo>
                  <a:pt x="784462" y="0"/>
                </a:lnTo>
                <a:lnTo>
                  <a:pt x="784462" y="558929"/>
                </a:lnTo>
                <a:lnTo>
                  <a:pt x="0" y="55892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65" name="TextBox 65"/>
          <p:cNvSpPr txBox="1"/>
          <p:nvPr/>
        </p:nvSpPr>
        <p:spPr>
          <a:xfrm>
            <a:off x="433093" y="3665607"/>
            <a:ext cx="7483437" cy="271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326"/>
              </a:lnSpc>
              <a:spcBef>
                <a:spcPct val="0"/>
              </a:spcBef>
            </a:pPr>
            <a:r>
              <a:rPr lang="en-US" sz="1661" dirty="0" err="1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Texto</a:t>
            </a:r>
            <a:endParaRPr lang="en-US" sz="1661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6" name="TextBox 66"/>
          <p:cNvSpPr txBox="1"/>
          <p:nvPr/>
        </p:nvSpPr>
        <p:spPr>
          <a:xfrm>
            <a:off x="433093" y="5989254"/>
            <a:ext cx="7483437" cy="293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464"/>
              </a:lnSpc>
              <a:spcBef>
                <a:spcPct val="0"/>
              </a:spcBef>
            </a:pPr>
            <a:r>
              <a:rPr lang="en-US" sz="1760" dirty="0" err="1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Texto</a:t>
            </a:r>
            <a:endParaRPr lang="en-US" sz="1760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7" name="TextBox 67"/>
          <p:cNvSpPr txBox="1"/>
          <p:nvPr/>
        </p:nvSpPr>
        <p:spPr>
          <a:xfrm>
            <a:off x="398756" y="7603789"/>
            <a:ext cx="7517773" cy="293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464"/>
              </a:lnSpc>
              <a:spcBef>
                <a:spcPct val="0"/>
              </a:spcBef>
            </a:pPr>
            <a:r>
              <a:rPr lang="en-US" sz="1760" dirty="0" err="1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Texto</a:t>
            </a:r>
            <a:endParaRPr lang="en-US" sz="1760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237957" y="1345310"/>
            <a:ext cx="17818716" cy="434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77"/>
              </a:lnSpc>
              <a:spcBef>
                <a:spcPct val="0"/>
              </a:spcBef>
            </a:pPr>
            <a:r>
              <a:rPr lang="en-US" sz="2555" b="1" dirty="0" err="1">
                <a:solidFill>
                  <a:srgbClr val="595796"/>
                </a:solidFill>
                <a:latin typeface="Oswald Bold"/>
                <a:ea typeface="Oswald Bold"/>
                <a:cs typeface="Oswald Bold"/>
                <a:sym typeface="Oswald Bold"/>
              </a:rPr>
              <a:t>Título</a:t>
            </a:r>
            <a:endParaRPr lang="en-US" sz="2555" b="1" dirty="0">
              <a:solidFill>
                <a:srgbClr val="595796"/>
              </a:solidFill>
              <a:latin typeface="Oswald Bold"/>
              <a:ea typeface="Oswald Bold"/>
              <a:cs typeface="Oswald Bold"/>
              <a:sym typeface="Oswald Bold"/>
            </a:endParaRPr>
          </a:p>
        </p:txBody>
      </p:sp>
      <p:sp>
        <p:nvSpPr>
          <p:cNvPr id="69" name="TextBox 69"/>
          <p:cNvSpPr txBox="1"/>
          <p:nvPr/>
        </p:nvSpPr>
        <p:spPr>
          <a:xfrm>
            <a:off x="237957" y="1785273"/>
            <a:ext cx="1079107" cy="3725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093"/>
              </a:lnSpc>
              <a:spcBef>
                <a:spcPct val="0"/>
              </a:spcBef>
            </a:pPr>
            <a:r>
              <a:rPr lang="en-US" sz="2209">
                <a:solidFill>
                  <a:srgbClr val="1F2D4D"/>
                </a:solidFill>
                <a:latin typeface="Oswald"/>
                <a:ea typeface="Oswald"/>
                <a:cs typeface="Oswald"/>
                <a:sym typeface="Oswald"/>
              </a:rPr>
              <a:t>Autor(es):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8729724" y="3641893"/>
            <a:ext cx="9123882" cy="2949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544"/>
              </a:lnSpc>
              <a:spcBef>
                <a:spcPct val="0"/>
              </a:spcBef>
            </a:pPr>
            <a:r>
              <a:rPr lang="en-US" sz="1817" dirty="0" err="1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Texto</a:t>
            </a:r>
            <a:endParaRPr lang="en-US" sz="1817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1" name="TextBox 71"/>
          <p:cNvSpPr txBox="1"/>
          <p:nvPr/>
        </p:nvSpPr>
        <p:spPr>
          <a:xfrm>
            <a:off x="8729724" y="7291520"/>
            <a:ext cx="9123882" cy="293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464"/>
              </a:lnSpc>
              <a:spcBef>
                <a:spcPct val="0"/>
              </a:spcBef>
            </a:pPr>
            <a:r>
              <a:rPr lang="en-US" sz="1760" dirty="0" err="1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Texto</a:t>
            </a:r>
            <a:endParaRPr lang="en-US" sz="1760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2" name="TextBox 72"/>
          <p:cNvSpPr txBox="1"/>
          <p:nvPr/>
        </p:nvSpPr>
        <p:spPr>
          <a:xfrm>
            <a:off x="-5783999" y="-2712965"/>
            <a:ext cx="16629618" cy="3296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14"/>
              </a:lnSpc>
              <a:spcBef>
                <a:spcPct val="0"/>
              </a:spcBef>
            </a:pPr>
            <a:r>
              <a:rPr lang="en-US" sz="2010" dirty="0">
                <a:solidFill>
                  <a:srgbClr val="1F2D4D"/>
                </a:solidFill>
                <a:latin typeface="Oswald"/>
                <a:ea typeface="Oswald"/>
                <a:cs typeface="Oswald"/>
                <a:sym typeface="Oswald"/>
              </a:rPr>
              <a:t>Nome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6406445" y="8868347"/>
            <a:ext cx="1477520" cy="10588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732"/>
              </a:lnSpc>
              <a:spcBef>
                <a:spcPct val="0"/>
              </a:spcBef>
            </a:pPr>
            <a:r>
              <a:rPr lang="en-US" sz="6237" b="1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77</a:t>
            </a: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CF919397-9B5D-7787-19C1-DAD75DFD9B7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085" y="-354986"/>
            <a:ext cx="3981534" cy="231508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3CA8DEC-AD8D-CECA-4A8A-F66D68D77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119024"/>
            <a:ext cx="49530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Oswald</vt:lpstr>
      <vt:lpstr>Oswald 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L4_Saúde Mental Trabalhos_CRMM</dc:title>
  <dc:creator>Davi Pereira Silva</dc:creator>
  <cp:lastModifiedBy>Davi Pereira Silva</cp:lastModifiedBy>
  <cp:revision>2</cp:revision>
  <dcterms:created xsi:type="dcterms:W3CDTF">2006-08-16T00:00:00Z</dcterms:created>
  <dcterms:modified xsi:type="dcterms:W3CDTF">2025-06-04T17:50:01Z</dcterms:modified>
  <dc:identifier>DAGLOjELGDI</dc:identifier>
</cp:coreProperties>
</file>