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7556500" cy="10693400"/>
  <p:notesSz cx="7556500" cy="10693400"/>
  <p:embeddedFontLst>
    <p:embeddedFont>
      <p:font typeface="Tahoma" panose="020B0604030504040204" pitchFamily="34" charset="0"/>
      <p:regular r:id="rId4"/>
      <p:bold r:id="rId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9" roundtripDataSignature="AMtx7miBl7kqHYxhurqw0yS00xAP6xGmn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3234" y="21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59650" y="802000"/>
            <a:ext cx="5037900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55650" y="5079350"/>
            <a:ext cx="6045200" cy="4812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:notes"/>
          <p:cNvSpPr txBox="1">
            <a:spLocks noGrp="1"/>
          </p:cNvSpPr>
          <p:nvPr>
            <p:ph type="body" idx="1"/>
          </p:nvPr>
        </p:nvSpPr>
        <p:spPr>
          <a:xfrm>
            <a:off x="755650" y="5079350"/>
            <a:ext cx="6045200" cy="48120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801688"/>
            <a:ext cx="2835275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>
            <a:spLocks noGrp="1"/>
          </p:cNvSpPr>
          <p:nvPr>
            <p:ph type="ftr" idx="11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dt" idx="10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subTitle" idx="1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ftr" idx="11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dt" idx="10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ftr" idx="11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dt" idx="10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sldNum" idx="12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2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ftr" idx="11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dt" idx="10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ldNum" idx="12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ftr" idx="11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dt" idx="10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ftr" idx="11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dt" idx="10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sldNum" idx="12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Google Shape;43;p1" descr="Fundo Branco [Para Foto, PNG e Liso]"/>
          <p:cNvPicPr preferRelativeResize="0"/>
          <p:nvPr/>
        </p:nvPicPr>
        <p:blipFill rotWithShape="1">
          <a:blip r:embed="rId3">
            <a:alphaModFix/>
          </a:blip>
          <a:srcRect r="39075"/>
          <a:stretch/>
        </p:blipFill>
        <p:spPr>
          <a:xfrm rot="5400000">
            <a:off x="-951053" y="2185849"/>
            <a:ext cx="9458605" cy="7556500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44;p1"/>
          <p:cNvSpPr txBox="1"/>
          <p:nvPr/>
        </p:nvSpPr>
        <p:spPr>
          <a:xfrm>
            <a:off x="1644650" y="1927883"/>
            <a:ext cx="4114799" cy="751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latin typeface="Calibri"/>
                <a:ea typeface="Calibri"/>
                <a:cs typeface="Calibri"/>
                <a:sym typeface="Calibri"/>
              </a:rPr>
              <a:t>Nome dos autores (primeiro nome deve ser autor principal e o restante os co-autores) – Escrever a primeira letra do nome em maiúscula e o resto em minúscula)</a:t>
            </a:r>
            <a:br>
              <a:rPr lang="pt-BR" sz="1200"/>
            </a:br>
            <a:endParaRPr sz="12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1"/>
          <p:cNvSpPr txBox="1"/>
          <p:nvPr/>
        </p:nvSpPr>
        <p:spPr>
          <a:xfrm>
            <a:off x="327141" y="1369123"/>
            <a:ext cx="6888419" cy="412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00" b="1">
                <a:latin typeface="Calibri"/>
                <a:ea typeface="Calibri"/>
                <a:cs typeface="Calibri"/>
                <a:sym typeface="Calibri"/>
              </a:rPr>
              <a:t>TÍTULO DO TRABALHO – ESCREVER EM NEGRITO, LETRA MAIÚSCULA E DEVE OCUPAR NO MÁXIMO 2 LINHAS</a:t>
            </a:r>
            <a:endParaRPr sz="13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1"/>
          <p:cNvSpPr/>
          <p:nvPr/>
        </p:nvSpPr>
        <p:spPr>
          <a:xfrm>
            <a:off x="318981" y="2832100"/>
            <a:ext cx="3306869" cy="2255503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F6A21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</a:endParaRPr>
          </a:p>
        </p:txBody>
      </p:sp>
      <p:sp>
        <p:nvSpPr>
          <p:cNvPr id="47" name="Google Shape;47;p1"/>
          <p:cNvSpPr/>
          <p:nvPr/>
        </p:nvSpPr>
        <p:spPr>
          <a:xfrm>
            <a:off x="3930650" y="2832100"/>
            <a:ext cx="3251620" cy="2258507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5DC9D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</a:endParaRPr>
          </a:p>
        </p:txBody>
      </p:sp>
      <p:sp>
        <p:nvSpPr>
          <p:cNvPr id="48" name="Google Shape;48;p1"/>
          <p:cNvSpPr/>
          <p:nvPr/>
        </p:nvSpPr>
        <p:spPr>
          <a:xfrm>
            <a:off x="3930650" y="5246409"/>
            <a:ext cx="3246655" cy="2995891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F3614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</a:endParaRPr>
          </a:p>
        </p:txBody>
      </p:sp>
      <p:sp>
        <p:nvSpPr>
          <p:cNvPr id="49" name="Google Shape;49;p1"/>
          <p:cNvSpPr/>
          <p:nvPr/>
        </p:nvSpPr>
        <p:spPr>
          <a:xfrm>
            <a:off x="273050" y="8954492"/>
            <a:ext cx="6934200" cy="1421408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2E346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</a:endParaRPr>
          </a:p>
        </p:txBody>
      </p:sp>
      <p:sp>
        <p:nvSpPr>
          <p:cNvPr id="50" name="Google Shape;50;p1"/>
          <p:cNvSpPr/>
          <p:nvPr/>
        </p:nvSpPr>
        <p:spPr>
          <a:xfrm>
            <a:off x="318831" y="5237794"/>
            <a:ext cx="3307019" cy="3004506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A8CF4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</a:endParaRPr>
          </a:p>
        </p:txBody>
      </p:sp>
      <p:sp>
        <p:nvSpPr>
          <p:cNvPr id="51" name="Google Shape;51;p1"/>
          <p:cNvSpPr txBox="1"/>
          <p:nvPr/>
        </p:nvSpPr>
        <p:spPr>
          <a:xfrm>
            <a:off x="320449" y="2832100"/>
            <a:ext cx="2740771" cy="248786"/>
          </a:xfrm>
          <a:prstGeom prst="rect">
            <a:avLst/>
          </a:prstGeom>
          <a:solidFill>
            <a:srgbClr val="F6A21F"/>
          </a:solidFill>
          <a:ln w="9525" cap="flat" cmpd="sng">
            <a:solidFill>
              <a:srgbClr val="F6A21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2525" rIns="0" bIns="0" anchor="t" anchorCtr="0">
            <a:spAutoFit/>
          </a:bodyPr>
          <a:lstStyle/>
          <a:p>
            <a:pPr marL="7239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1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Introdução</a:t>
            </a:r>
            <a:endParaRPr sz="16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2" name="Google Shape;52;p1"/>
          <p:cNvSpPr txBox="1"/>
          <p:nvPr/>
        </p:nvSpPr>
        <p:spPr>
          <a:xfrm>
            <a:off x="349250" y="3119682"/>
            <a:ext cx="3276600" cy="602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3325" rIns="0" bIns="0" anchor="t" anchorCtr="0">
            <a:spAutoFit/>
          </a:bodyPr>
          <a:lstStyle/>
          <a:p>
            <a:pPr marL="111760" marR="33274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solidFill>
                  <a:srgbClr val="0B050D"/>
                </a:solidFill>
                <a:latin typeface="Calibri"/>
                <a:ea typeface="Calibri"/>
                <a:cs typeface="Calibri"/>
                <a:sym typeface="Calibri"/>
              </a:rPr>
              <a:t>A escrita sobre o que é a experiência, sobre o que ela fala/trata e o porquê foi desenvolvida/realizada, que é então a justificativa.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Google Shape;53;p1"/>
          <p:cNvSpPr txBox="1"/>
          <p:nvPr/>
        </p:nvSpPr>
        <p:spPr>
          <a:xfrm>
            <a:off x="3930650" y="2832100"/>
            <a:ext cx="1752600" cy="248786"/>
          </a:xfrm>
          <a:prstGeom prst="rect">
            <a:avLst/>
          </a:prstGeom>
          <a:solidFill>
            <a:srgbClr val="5DC9D4"/>
          </a:solidFill>
          <a:ln>
            <a:noFill/>
          </a:ln>
        </p:spPr>
        <p:txBody>
          <a:bodyPr spcFirstLastPara="1" wrap="square" lIns="0" tIns="2525" rIns="0" bIns="0" anchor="t" anchorCtr="0">
            <a:spAutoFit/>
          </a:bodyPr>
          <a:lstStyle/>
          <a:p>
            <a:pPr marL="75565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1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Objetivos</a:t>
            </a:r>
            <a:endParaRPr sz="16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4" name="Google Shape;54;p1"/>
          <p:cNvSpPr txBox="1"/>
          <p:nvPr/>
        </p:nvSpPr>
        <p:spPr>
          <a:xfrm>
            <a:off x="322426" y="5228590"/>
            <a:ext cx="1424305" cy="270510"/>
          </a:xfrm>
          <a:prstGeom prst="rect">
            <a:avLst/>
          </a:prstGeom>
          <a:solidFill>
            <a:srgbClr val="A8CF45"/>
          </a:solidFill>
          <a:ln w="9525" cap="flat" cmpd="sng">
            <a:solidFill>
              <a:srgbClr val="A8CF4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6350" rIns="0" bIns="0" anchor="t" anchorCtr="0">
            <a:spAutoFit/>
          </a:bodyPr>
          <a:lstStyle/>
          <a:p>
            <a:pPr marL="76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1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Metodologia</a:t>
            </a:r>
            <a:endParaRPr sz="16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5" name="Google Shape;55;p1"/>
          <p:cNvSpPr txBox="1"/>
          <p:nvPr/>
        </p:nvSpPr>
        <p:spPr>
          <a:xfrm>
            <a:off x="3930650" y="5270500"/>
            <a:ext cx="1348105" cy="270510"/>
          </a:xfrm>
          <a:prstGeom prst="rect">
            <a:avLst/>
          </a:prstGeom>
          <a:solidFill>
            <a:srgbClr val="F36146"/>
          </a:solidFill>
          <a:ln w="9525" cap="flat" cmpd="sng">
            <a:solidFill>
              <a:srgbClr val="F3614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6350" rIns="0" bIns="0" anchor="t" anchorCtr="0">
            <a:spAutoFit/>
          </a:bodyPr>
          <a:lstStyle/>
          <a:p>
            <a:pPr marL="75565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1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Resultados</a:t>
            </a:r>
            <a:endParaRPr sz="16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6" name="Google Shape;56;p1"/>
          <p:cNvSpPr txBox="1"/>
          <p:nvPr/>
        </p:nvSpPr>
        <p:spPr>
          <a:xfrm>
            <a:off x="273050" y="8695971"/>
            <a:ext cx="2345121" cy="230832"/>
          </a:xfrm>
          <a:prstGeom prst="rect">
            <a:avLst/>
          </a:prstGeom>
          <a:solidFill>
            <a:srgbClr val="2E3461"/>
          </a:solidFill>
          <a:ln w="9525" cap="flat" cmpd="sng">
            <a:solidFill>
              <a:srgbClr val="2E346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71755" lvl="0" indent="0" algn="l" rtl="0">
              <a:lnSpc>
                <a:spcPct val="1137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1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Considerações Finais</a:t>
            </a:r>
            <a:endParaRPr sz="16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7" name="Google Shape;57;p1"/>
          <p:cNvSpPr txBox="1"/>
          <p:nvPr/>
        </p:nvSpPr>
        <p:spPr>
          <a:xfrm>
            <a:off x="327141" y="5605934"/>
            <a:ext cx="3222509" cy="689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15570" marR="352425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solidFill>
                  <a:srgbClr val="0B050D"/>
                </a:solidFill>
                <a:latin typeface="Calibri"/>
                <a:ea typeface="Calibri"/>
                <a:cs typeface="Calibri"/>
                <a:sym typeface="Calibri"/>
              </a:rPr>
              <a:t>Descrição do processo para se atingir um determinado fim ou para se chegar ao conhecimento, ou seja, o caminho proposto e as ações planejadas.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4159250" y="5626358"/>
            <a:ext cx="3048000" cy="102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90170" marR="313055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solidFill>
                  <a:srgbClr val="0B050D"/>
                </a:solidFill>
                <a:latin typeface="Calibri"/>
                <a:ea typeface="Calibri"/>
                <a:cs typeface="Calibri"/>
                <a:sym typeface="Calibri"/>
              </a:rPr>
              <a:t>São os frutos, produtos, o que foi alcançado, a partir dos objetivos e da metodologia utilizada. Lembramos que os resultados podem ser apresentados de várias maneiras, as vezes é possível quantificar, outras vezes pode ser uma descrição qualitativa.</a:t>
            </a:r>
            <a:endParaRPr/>
          </a:p>
        </p:txBody>
      </p:sp>
      <p:cxnSp>
        <p:nvCxnSpPr>
          <p:cNvPr id="59" name="Google Shape;59;p1"/>
          <p:cNvCxnSpPr/>
          <p:nvPr/>
        </p:nvCxnSpPr>
        <p:spPr>
          <a:xfrm>
            <a:off x="1746731" y="1841500"/>
            <a:ext cx="3936519" cy="0"/>
          </a:xfrm>
          <a:prstGeom prst="straightConnector1">
            <a:avLst/>
          </a:prstGeom>
          <a:noFill/>
          <a:ln w="28575" cap="flat" cmpd="sng">
            <a:solidFill>
              <a:srgbClr val="2E346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0" name="Google Shape;60;p1"/>
          <p:cNvSpPr txBox="1"/>
          <p:nvPr/>
        </p:nvSpPr>
        <p:spPr>
          <a:xfrm>
            <a:off x="364046" y="9410456"/>
            <a:ext cx="5791200" cy="3642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90170" marR="313055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solidFill>
                  <a:srgbClr val="0B050D"/>
                </a:solidFill>
                <a:latin typeface="Calibri"/>
                <a:ea typeface="Calibri"/>
                <a:cs typeface="Calibri"/>
                <a:sym typeface="Calibri"/>
              </a:rPr>
              <a:t>São as conclusões que foram feitas no processo e na finalização da experiência/ vivência. </a:t>
            </a:r>
            <a:endParaRPr/>
          </a:p>
          <a:p>
            <a:pPr marL="90170" marR="313055" lvl="0" indent="0" algn="just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endParaRPr sz="1100">
              <a:solidFill>
                <a:srgbClr val="0B050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"/>
          <p:cNvSpPr txBox="1"/>
          <p:nvPr/>
        </p:nvSpPr>
        <p:spPr>
          <a:xfrm>
            <a:off x="4006850" y="3213100"/>
            <a:ext cx="3048000" cy="3513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90170" marR="313055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solidFill>
                  <a:srgbClr val="0B050D"/>
                </a:solidFill>
                <a:latin typeface="Calibri"/>
                <a:ea typeface="Calibri"/>
                <a:cs typeface="Calibri"/>
                <a:sym typeface="Calibri"/>
              </a:rPr>
              <a:t>O que se tem como propósito, aquilo que se quer obter, alcançar, realizar.</a:t>
            </a:r>
            <a:endParaRPr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FDDAF47C-BC16-AABC-1530-B0B747AE370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772"/>
            <a:ext cx="7556500" cy="125941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190</Words>
  <Application>Microsoft Office PowerPoint</Application>
  <PresentationFormat>Personalizar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Tahoma</vt:lpstr>
      <vt:lpstr>Arial</vt:lpstr>
      <vt:lpstr>Calibri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Fulltime</dc:creator>
  <cp:lastModifiedBy>Guilherme Novais de Jesus</cp:lastModifiedBy>
  <cp:revision>1</cp:revision>
  <dcterms:created xsi:type="dcterms:W3CDTF">2023-01-24T12:50:27Z</dcterms:created>
  <dcterms:modified xsi:type="dcterms:W3CDTF">2024-08-05T19:40:57Z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2021-01-18T00:00:00Z</vt:filetime>
  </property>
  <property fmtid="{D5CDD505-2E9C-101B-9397-08002B2CF9AE}" pid="3" name="Creator">
    <vt:lpwstr>Adobe Illustrator CC 2017 (Windows)</vt:lpwstr>
  </property>
  <property fmtid="{D5CDD505-2E9C-101B-9397-08002B2CF9AE}" pid="4" name="LastSaved">
    <vt:filetime>2023-01-24T00:00:00Z</vt:filetime>
  </property>
  <property fmtid="{D5CDD505-2E9C-101B-9397-08002B2CF9AE}" pid="5" name="ContentTypeId">
    <vt:lpwstr>0x010100A428C0B34779FA4D962E4AC16CD430BC</vt:lpwstr>
  </property>
  <property fmtid="{D5CDD505-2E9C-101B-9397-08002B2CF9AE}" pid="6" name="MediaServiceImageTags">
    <vt:lpwstr/>
  </property>
</Properties>
</file>